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98" r:id="rId20"/>
    <p:sldId id="299" r:id="rId21"/>
    <p:sldId id="300" r:id="rId22"/>
    <p:sldId id="301" r:id="rId23"/>
    <p:sldId id="302" r:id="rId24"/>
    <p:sldId id="303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</p:sldIdLst>
  <p:sldSz cx="48769588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A"/>
    <a:srgbClr val="FF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7"/>
    <p:restoredTop sz="94700"/>
  </p:normalViewPr>
  <p:slideViewPr>
    <p:cSldViewPr snapToGrid="0">
      <p:cViewPr>
        <p:scale>
          <a:sx n="10" d="100"/>
          <a:sy n="10" d="100"/>
        </p:scale>
        <p:origin x="2128" y="3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199" y="4489452"/>
            <a:ext cx="36577191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199" y="14408152"/>
            <a:ext cx="36577191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71E1-0D43-D54A-B382-79343E642B74}" type="datetimeFigureOut">
              <a:rPr lang="en-IT" smtClean="0"/>
              <a:t>08/03/23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ED86-5A83-5249-9EE1-B08F4290DE7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46098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71E1-0D43-D54A-B382-79343E642B74}" type="datetimeFigureOut">
              <a:rPr lang="en-IT" smtClean="0"/>
              <a:t>08/03/23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ED86-5A83-5249-9EE1-B08F4290DE7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3296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4900737" y="1460500"/>
            <a:ext cx="10515942" cy="2324735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52909" y="1460500"/>
            <a:ext cx="30938207" cy="2324735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71E1-0D43-D54A-B382-79343E642B74}" type="datetimeFigureOut">
              <a:rPr lang="en-IT" smtClean="0"/>
              <a:t>08/03/23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ED86-5A83-5249-9EE1-B08F4290DE7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69722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71E1-0D43-D54A-B382-79343E642B74}" type="datetimeFigureOut">
              <a:rPr lang="en-IT" smtClean="0"/>
              <a:t>08/03/23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ED86-5A83-5249-9EE1-B08F4290DE7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35220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7508" y="6838954"/>
            <a:ext cx="4206377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27508" y="18357854"/>
            <a:ext cx="4206377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71E1-0D43-D54A-B382-79343E642B74}" type="datetimeFigureOut">
              <a:rPr lang="en-IT" smtClean="0"/>
              <a:t>08/03/23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ED86-5A83-5249-9EE1-B08F4290DE7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2592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2909" y="7302500"/>
            <a:ext cx="20727075" cy="174053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689604" y="7302500"/>
            <a:ext cx="20727075" cy="174053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71E1-0D43-D54A-B382-79343E642B74}" type="datetimeFigureOut">
              <a:rPr lang="en-IT" smtClean="0"/>
              <a:t>08/03/23</a:t>
            </a:fld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ED86-5A83-5249-9EE1-B08F4290DE7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760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9261" y="1460502"/>
            <a:ext cx="42063770" cy="530225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9263" y="6724652"/>
            <a:ext cx="2063182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59263" y="10020300"/>
            <a:ext cx="20631820" cy="147383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689604" y="6724652"/>
            <a:ext cx="20733427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689604" y="10020300"/>
            <a:ext cx="20733427" cy="147383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71E1-0D43-D54A-B382-79343E642B74}" type="datetimeFigureOut">
              <a:rPr lang="en-IT" smtClean="0"/>
              <a:t>08/03/23</a:t>
            </a:fld>
            <a:endParaRPr lang="en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ED86-5A83-5249-9EE1-B08F4290DE7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9460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71E1-0D43-D54A-B382-79343E642B74}" type="datetimeFigureOut">
              <a:rPr lang="en-IT" smtClean="0"/>
              <a:t>08/03/23</a:t>
            </a:fld>
            <a:endParaRPr lang="en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ED86-5A83-5249-9EE1-B08F4290DE7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68500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71E1-0D43-D54A-B382-79343E642B74}" type="datetimeFigureOut">
              <a:rPr lang="en-IT" smtClean="0"/>
              <a:t>08/03/23</a:t>
            </a:fld>
            <a:endParaRPr lang="en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ED86-5A83-5249-9EE1-B08F4290DE7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89915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9263" y="1828800"/>
            <a:ext cx="15729460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33427" y="3949702"/>
            <a:ext cx="24689604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59263" y="8229600"/>
            <a:ext cx="15729460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71E1-0D43-D54A-B382-79343E642B74}" type="datetimeFigureOut">
              <a:rPr lang="en-IT" smtClean="0"/>
              <a:t>08/03/23</a:t>
            </a:fld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ED86-5A83-5249-9EE1-B08F4290DE7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89265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9263" y="1828800"/>
            <a:ext cx="15729460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733427" y="3949702"/>
            <a:ext cx="24689604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59263" y="8229600"/>
            <a:ext cx="15729460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71E1-0D43-D54A-B382-79343E642B74}" type="datetimeFigureOut">
              <a:rPr lang="en-IT" smtClean="0"/>
              <a:t>08/03/23</a:t>
            </a:fld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ED86-5A83-5249-9EE1-B08F4290DE7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3643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2909" y="1460502"/>
            <a:ext cx="4206377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2909" y="7302500"/>
            <a:ext cx="4206377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52909" y="25425402"/>
            <a:ext cx="10973157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F71E1-0D43-D54A-B382-79343E642B74}" type="datetimeFigureOut">
              <a:rPr lang="en-IT" smtClean="0"/>
              <a:t>08/03/23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154926" y="25425402"/>
            <a:ext cx="16459736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443522" y="25425402"/>
            <a:ext cx="10973157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BED86-5A83-5249-9EE1-B08F4290DE7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69766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D0B2905-6A12-E08B-BBBB-7CFEBC1A2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279380"/>
            <a:ext cx="48769588" cy="27432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4ED07C-8905-5DF3-B3EB-48BCDA37F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4" y="0"/>
            <a:ext cx="12269034" cy="43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77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D27F32-1445-5875-C375-11BD1E2E6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93"/>
            <a:ext cx="48769588" cy="274328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E691EC-875E-0887-B79E-265C7EC0F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4" y="0"/>
            <a:ext cx="12269034" cy="43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69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94141B4-09F0-18C5-A52E-CCC76FAE4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92" y="4569648"/>
            <a:ext cx="48772180" cy="27434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AA999C-2CEF-735A-5C1A-0CA0DE7E3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4" y="0"/>
            <a:ext cx="12269034" cy="43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18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2F686E9-EC8A-6E9C-D6A4-C0B2B5A6B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93"/>
            <a:ext cx="48769588" cy="27432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2E9867-7C51-2BF2-967D-4D2A2F57E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4" y="0"/>
            <a:ext cx="12269034" cy="43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5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D0B2905-6A12-E08B-BBBB-7CFEBC1A2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279380"/>
            <a:ext cx="48769588" cy="274328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1F08E1-8FC2-B84C-5365-89F32D2BE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1" y="0"/>
            <a:ext cx="12269037" cy="43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57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AF80019-C29D-9BA7-D2A5-0B04FFFC6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969502"/>
            <a:ext cx="48769588" cy="274328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41909B-54D7-9880-3A68-5566D042D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1" y="0"/>
            <a:ext cx="12269037" cy="43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98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71CC962-59ED-34D7-3108-1C93E185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769588" cy="274328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E0FD7F-DCC5-8401-CCEB-26407500C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1" y="23049559"/>
            <a:ext cx="12269037" cy="43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47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D27F32-1445-5875-C375-11BD1E2E6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93"/>
            <a:ext cx="48769588" cy="274328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6F5025-6CE1-98CF-6D9C-00E6358D8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1" y="0"/>
            <a:ext cx="12269037" cy="43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4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raphic 139">
            <a:extLst>
              <a:ext uri="{FF2B5EF4-FFF2-40B4-BE49-F238E27FC236}">
                <a16:creationId xmlns:a16="http://schemas.microsoft.com/office/drawing/2014/main" id="{295DB364-FDDD-0712-D704-14F18D8B1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92" y="4569648"/>
            <a:ext cx="48772180" cy="27434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F6D5A0-D042-DEDC-DA2D-71F002BE9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1" y="0"/>
            <a:ext cx="12269037" cy="43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2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raphic 271">
            <a:extLst>
              <a:ext uri="{FF2B5EF4-FFF2-40B4-BE49-F238E27FC236}">
                <a16:creationId xmlns:a16="http://schemas.microsoft.com/office/drawing/2014/main" id="{8E1099E4-049D-360F-5C65-FE3A827B4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93"/>
            <a:ext cx="48769588" cy="274328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CB0FDE-6E2E-699A-2CD1-D77F15294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1" y="0"/>
            <a:ext cx="12269037" cy="43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D0B2905-6A12-E08B-BBBB-7CFEBC1A2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279380"/>
            <a:ext cx="48769588" cy="274328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5E3D48-6A3A-8F10-D2BE-27CA8520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4" y="0"/>
            <a:ext cx="12269034" cy="43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68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AF80019-C29D-9BA7-D2A5-0B04FFFC6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969502"/>
            <a:ext cx="48769588" cy="27432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3E7A20-304A-7866-C748-4EF85C062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4" y="0"/>
            <a:ext cx="12269034" cy="43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08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AF80019-C29D-9BA7-D2A5-0B04FFFC6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969502"/>
            <a:ext cx="48769588" cy="274328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A84795-6CA4-CD8B-0986-700A25EFE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4" y="0"/>
            <a:ext cx="12269034" cy="43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00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71CC962-59ED-34D7-3108-1C93E185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769588" cy="274328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160621-27A2-F5D9-6629-19F3E17DC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4" y="23049560"/>
            <a:ext cx="12269034" cy="43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26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D27F32-1445-5875-C375-11BD1E2E6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93"/>
            <a:ext cx="48769588" cy="274328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FA8B6B-E528-385E-3C98-A39129C37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4" y="0"/>
            <a:ext cx="12269034" cy="43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3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raphic 139">
            <a:extLst>
              <a:ext uri="{FF2B5EF4-FFF2-40B4-BE49-F238E27FC236}">
                <a16:creationId xmlns:a16="http://schemas.microsoft.com/office/drawing/2014/main" id="{295DB364-FDDD-0712-D704-14F18D8B1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92" y="4569648"/>
            <a:ext cx="48772180" cy="27434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362520-5B78-C1D3-3CC1-93E180C69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4" y="0"/>
            <a:ext cx="12269034" cy="43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24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raphic 271">
            <a:extLst>
              <a:ext uri="{FF2B5EF4-FFF2-40B4-BE49-F238E27FC236}">
                <a16:creationId xmlns:a16="http://schemas.microsoft.com/office/drawing/2014/main" id="{8E1099E4-049D-360F-5C65-FE3A827B4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93"/>
            <a:ext cx="48769588" cy="274328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2383CF-5F30-526A-250D-38A8DA5E0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4" y="0"/>
            <a:ext cx="12269034" cy="43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76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D0B2905-6A12-E08B-BBBB-7CFEBC1A2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279380"/>
            <a:ext cx="48769588" cy="274328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4AEB94-03DC-11C9-008E-B95D5B8F5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1" y="0"/>
            <a:ext cx="12269037" cy="43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3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AF80019-C29D-9BA7-D2A5-0B04FFFC6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969502"/>
            <a:ext cx="48769588" cy="27432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57F4BC-306D-39A8-CAA2-C9A0EFA57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1" y="0"/>
            <a:ext cx="12269037" cy="43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41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71CC962-59ED-34D7-3108-1C93E185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769588" cy="27432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65FA18-60A4-61C0-C1BE-46AC1941B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1" y="23049559"/>
            <a:ext cx="12269037" cy="43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7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D27F32-1445-5875-C375-11BD1E2E6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93"/>
            <a:ext cx="48769588" cy="274328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B8E02-312D-A5BA-5601-0F50C4504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1" y="0"/>
            <a:ext cx="12269037" cy="43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22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94141B4-09F0-18C5-A52E-CCC76FAE4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92" y="4569648"/>
            <a:ext cx="48772180" cy="27434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ED190B-AB8D-3C31-2FF9-FA9D64422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1" y="0"/>
            <a:ext cx="12269037" cy="43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93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71CC962-59ED-34D7-3108-1C93E185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769588" cy="27432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784D44-C8AC-9FF7-6089-8C3155049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4" y="23049560"/>
            <a:ext cx="12269034" cy="43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99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2F686E9-EC8A-6E9C-D6A4-C0B2B5A6B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93"/>
            <a:ext cx="48769588" cy="27432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53243F-6EE0-CC99-443B-3D192DEC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1" y="0"/>
            <a:ext cx="12269037" cy="43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50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D0B2905-6A12-E08B-BBBB-7CFEBC1A2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279380"/>
            <a:ext cx="48769588" cy="274328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F668FA-9226-D601-DB51-AB166DBD0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1" y="0"/>
            <a:ext cx="12269037" cy="43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01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AF80019-C29D-9BA7-D2A5-0B04FFFC6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969502"/>
            <a:ext cx="48769588" cy="27432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EEE12D-F834-176E-866D-CBC0FEED9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1" y="0"/>
            <a:ext cx="12269037" cy="43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19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71CC962-59ED-34D7-3108-1C93E185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769588" cy="27432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94933B-6241-D75E-2594-5DDB73272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1" y="23049559"/>
            <a:ext cx="12269037" cy="43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4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D27F32-1445-5875-C375-11BD1E2E6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93"/>
            <a:ext cx="48769588" cy="274328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52F83E-A846-4DEA-C53F-102BCE62E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1" y="0"/>
            <a:ext cx="12269037" cy="43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2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raphic 139">
            <a:extLst>
              <a:ext uri="{FF2B5EF4-FFF2-40B4-BE49-F238E27FC236}">
                <a16:creationId xmlns:a16="http://schemas.microsoft.com/office/drawing/2014/main" id="{295DB364-FDDD-0712-D704-14F18D8B1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92" y="4569648"/>
            <a:ext cx="48772180" cy="27434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FD365D-0467-A861-81CE-C9C6A39E5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1" y="0"/>
            <a:ext cx="12269037" cy="43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41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raphic 271">
            <a:extLst>
              <a:ext uri="{FF2B5EF4-FFF2-40B4-BE49-F238E27FC236}">
                <a16:creationId xmlns:a16="http://schemas.microsoft.com/office/drawing/2014/main" id="{8E1099E4-049D-360F-5C65-FE3A827B4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93"/>
            <a:ext cx="48769588" cy="27432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614657-D6E3-C6B9-A022-1E6F1E6DE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1" y="0"/>
            <a:ext cx="12269037" cy="43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88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D27F32-1445-5875-C375-11BD1E2E6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93"/>
            <a:ext cx="48769588" cy="27432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666F3-887A-BCBC-A3F8-486356D0D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4" y="0"/>
            <a:ext cx="12269034" cy="43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7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raphic 139">
            <a:extLst>
              <a:ext uri="{FF2B5EF4-FFF2-40B4-BE49-F238E27FC236}">
                <a16:creationId xmlns:a16="http://schemas.microsoft.com/office/drawing/2014/main" id="{295DB364-FDDD-0712-D704-14F18D8B1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92" y="4569648"/>
            <a:ext cx="48772180" cy="27434352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863829B2-E61F-9334-CF1B-4E8BDB126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4" y="0"/>
            <a:ext cx="12269034" cy="43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84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raphic 271">
            <a:extLst>
              <a:ext uri="{FF2B5EF4-FFF2-40B4-BE49-F238E27FC236}">
                <a16:creationId xmlns:a16="http://schemas.microsoft.com/office/drawing/2014/main" id="{8E1099E4-049D-360F-5C65-FE3A827B4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93"/>
            <a:ext cx="48769588" cy="27432893"/>
          </a:xfrm>
          <a:prstGeom prst="rect">
            <a:avLst/>
          </a:pr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id="{29E1E7EC-A375-7E62-A7B8-DC16A7BBB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4" y="0"/>
            <a:ext cx="12269034" cy="43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7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D0B2905-6A12-E08B-BBBB-7CFEBC1A2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279380"/>
            <a:ext cx="48769588" cy="274328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A8B5C9-5566-3C0F-BB0E-B44DD13AC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4" y="0"/>
            <a:ext cx="12269034" cy="43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16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AF80019-C29D-9BA7-D2A5-0B04FFFC6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969502"/>
            <a:ext cx="48769588" cy="27432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FED566-751C-6795-0669-8C1AB659D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4" y="0"/>
            <a:ext cx="12269034" cy="43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71CC962-59ED-34D7-3108-1C93E185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769588" cy="27432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CC7EA7-2F8A-DFD8-31D9-06903ED63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554" y="23049560"/>
            <a:ext cx="12269034" cy="43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90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34</TotalTime>
  <Words>0</Words>
  <Application>Microsoft Macintosh PowerPoint</Application>
  <PresentationFormat>Custom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Gaetano Fronzé</dc:creator>
  <cp:lastModifiedBy>Gabriele Gaetano Fronzé</cp:lastModifiedBy>
  <cp:revision>4</cp:revision>
  <dcterms:created xsi:type="dcterms:W3CDTF">2023-03-08T22:45:06Z</dcterms:created>
  <dcterms:modified xsi:type="dcterms:W3CDTF">2023-03-08T23:19:14Z</dcterms:modified>
</cp:coreProperties>
</file>